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5281828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39492-BBD4-48EC-9BF4-5F1C12D143AA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E969-9220-46EB-A435-D31A5F0A6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66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E359F-4576-0675-6A78-E622BE34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FDBEAD-71D7-8800-ABDB-F2428E48E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C1974B-B278-F633-AC22-BD3F34A57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031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4D0C1-1F1A-5011-9054-11C67124F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394916-3A7A-61C0-C9D7-1A033C182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A7F1F-FCD4-D0A8-DD1F-D0E0A030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1AECD6-9723-0905-1C07-1BA049AC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9B5520-A900-9079-5EEC-C99ABFFD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3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903D7-9A50-630E-F5B7-74E81495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A57D8E-D74A-593C-AE81-856FF6048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D3773-859C-7953-3605-8E306588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D08976-99C1-FB94-0A26-BBCEFDC4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424BDC-3DD0-2BA3-E8A3-74A5341B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0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AB575F-9A8F-3CB4-7122-820452260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F2984E-47CB-E427-9B66-DE6C49539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8390D8-ECEB-D96D-BE5E-44791D6F4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B3E025-BFBC-CAC8-A821-427AEF65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0B5E8-5DAB-BC1D-C440-1F11570D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02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3041C-BA6C-AD42-B3FC-B6E73B52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8D90E-0DC3-4250-A661-EF8738378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E68C5F-9C5C-BEF7-81A1-0C290F2F3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33B896-80F8-DBD9-2868-BFC18F4F8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F0482D-A9BC-2D5B-8E44-3B74E0E1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0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B4DD2-EFCC-F3EE-FDC0-1F88D47B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5C1020-F140-AACA-A848-79259B068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839AB-42D5-7EB7-C3EA-65A99395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ED8F-900A-6A2F-298A-4FDA6CA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24EB8-D1E3-C66C-5297-BDAEE64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892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450DE-D4AF-1E4B-EB7E-D907CF65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2ED0C-6136-733F-FBD4-C5AE757C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0B92EA-C3A1-EA07-AD34-9D6EF6193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99355E-87C3-7035-A79C-6E806330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16FF06-CB6E-2A70-F170-332D3481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64030D-39E7-67BF-37B9-F020E749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56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7EAC3-C2D2-7FBE-1F80-F0B41EA9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224EC7-181E-7300-4454-ED59A3EF7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333D13-F7F4-CA3A-AC81-3BEFF897A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C200B0-EFD4-2989-182E-E13144C14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2F6990-2FCC-2251-42D9-C18FBC759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084443D-41EC-1F1F-62ED-E3A11EF1F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DDF419-27B4-2934-5BB2-811C03BB0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2F7835B-D985-D127-08F4-8733A4B3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5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E2D2F-127A-6C23-3C8C-F4B2AD1C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87889E-1328-6EED-DD44-010DE583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A41E30-7BDD-C36A-89FC-DA3285252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E753D1-DC1A-1425-849B-FF903129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71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209A28-2BF9-F842-82BF-0B20A731A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D4ECE7-C4C1-BCB4-B6C7-A0B65C1E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988AC9-ED74-C172-11E9-57868674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20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AD0E1-0E2C-4841-0361-AD6473F73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FD1E0-0128-A8A5-A605-F60E840ED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E680DC-21B3-40C3-08EB-1E425A750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41451E-4C75-965A-CF14-FB6719A40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951FE3-5561-39B2-28A3-DE40FDE1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FDDF25-F5E5-2D83-01EC-378C94F7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49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6816B-1059-96FD-8797-78E0F9BE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ACA573-4395-6A1F-ECB3-17B779DD7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17287D-7545-4482-A9FD-583D4AC2B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F32A09-8783-1109-151C-9C03A2ADB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B72750-1B28-69F8-3634-7B9B1A36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C24DE6-71DB-4BF8-ECA0-6AFADF81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57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8DB58A-7E1E-2ECC-D436-ACC0F430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A10B0A-B2C1-E9B9-EEF9-7086BFB1A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05CE5F-7706-2DCD-D5E1-8D5E9071D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4115EE-C709-46E9-9C81-29AA1B79A424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96AF86-B85B-ECC6-83F1-1B7E817DF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152E10-2CDE-97FA-3807-99A371BE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C7CB15-3359-4E39-ADB1-C02548C0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50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.wdp"/><Relationship Id="rId18" Type="http://schemas.openxmlformats.org/officeDocument/2006/relationships/image" Target="../media/image15.png"/><Relationship Id="rId26" Type="http://schemas.openxmlformats.org/officeDocument/2006/relationships/image" Target="../media/image23.gif"/><Relationship Id="rId3" Type="http://schemas.openxmlformats.org/officeDocument/2006/relationships/image" Target="../media/image1.png"/><Relationship Id="rId21" Type="http://schemas.openxmlformats.org/officeDocument/2006/relationships/image" Target="../media/image18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jpeg"/><Relationship Id="rId29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3.jpg"/><Relationship Id="rId15" Type="http://schemas.openxmlformats.org/officeDocument/2006/relationships/image" Target="../media/image12.png"/><Relationship Id="rId23" Type="http://schemas.openxmlformats.org/officeDocument/2006/relationships/image" Target="../media/image20.gif"/><Relationship Id="rId28" Type="http://schemas.openxmlformats.org/officeDocument/2006/relationships/image" Target="../media/image25.gif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73F8-D529-B1A1-7D1D-2E3F2C5B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>
            <a:extLst>
              <a:ext uri="{FF2B5EF4-FFF2-40B4-BE49-F238E27FC236}">
                <a16:creationId xmlns:a16="http://schemas.microsoft.com/office/drawing/2014/main" id="{2E731214-7029-982C-EC39-9267541CD665}"/>
              </a:ext>
            </a:extLst>
          </p:cNvPr>
          <p:cNvSpPr/>
          <p:nvPr/>
        </p:nvSpPr>
        <p:spPr>
          <a:xfrm>
            <a:off x="7041012" y="2799571"/>
            <a:ext cx="4700329" cy="2840945"/>
          </a:xfrm>
          <a:prstGeom prst="roundRect">
            <a:avLst>
              <a:gd name="adj" fmla="val 5209"/>
            </a:avLst>
          </a:prstGeom>
          <a:solidFill>
            <a:srgbClr val="DAE3F3">
              <a:alpha val="20000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96BD08A-DCBE-D2C3-865C-AD4D678DA93A}"/>
              </a:ext>
            </a:extLst>
          </p:cNvPr>
          <p:cNvSpPr/>
          <p:nvPr/>
        </p:nvSpPr>
        <p:spPr>
          <a:xfrm>
            <a:off x="3359373" y="2799571"/>
            <a:ext cx="3544438" cy="2840945"/>
          </a:xfrm>
          <a:prstGeom prst="roundRect">
            <a:avLst>
              <a:gd name="adj" fmla="val 5209"/>
            </a:avLst>
          </a:prstGeom>
          <a:solidFill>
            <a:srgbClr val="DAE3F3">
              <a:alpha val="20000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89ADEA6F-9201-0124-DA53-464DA01D6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021" y="3406959"/>
            <a:ext cx="3356707" cy="195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00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k-space raw datasets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enters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Vendor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Field strength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Regions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10+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Pathologies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F9656BB-0539-A419-40EC-ED538DA37CCE}"/>
              </a:ext>
            </a:extLst>
          </p:cNvPr>
          <p:cNvSpPr txBox="1"/>
          <p:nvPr/>
        </p:nvSpPr>
        <p:spPr>
          <a:xfrm>
            <a:off x="3640021" y="2860623"/>
            <a:ext cx="2169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Collection: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AB093E-CE38-925E-1310-0F0F3DF9FCD0}"/>
              </a:ext>
            </a:extLst>
          </p:cNvPr>
          <p:cNvSpPr txBox="1"/>
          <p:nvPr/>
        </p:nvSpPr>
        <p:spPr>
          <a:xfrm>
            <a:off x="193432" y="2364962"/>
            <a:ext cx="1470476" cy="346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Aorta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A678FA6-E780-4D21-9678-283711A8A244}"/>
              </a:ext>
            </a:extLst>
          </p:cNvPr>
          <p:cNvSpPr txBox="1"/>
          <p:nvPr/>
        </p:nvSpPr>
        <p:spPr>
          <a:xfrm>
            <a:off x="379986" y="5683821"/>
            <a:ext cx="147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Portal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vein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2D4039C-FEFF-7765-B55E-B630E20108B9}"/>
              </a:ext>
            </a:extLst>
          </p:cNvPr>
          <p:cNvSpPr txBox="1"/>
          <p:nvPr/>
        </p:nvSpPr>
        <p:spPr>
          <a:xfrm>
            <a:off x="1697044" y="4219687"/>
            <a:ext cx="147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Pulmonary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0213021-8E03-C301-715C-B4F5C961E9E5}"/>
              </a:ext>
            </a:extLst>
          </p:cNvPr>
          <p:cNvSpPr txBox="1"/>
          <p:nvPr/>
        </p:nvSpPr>
        <p:spPr>
          <a:xfrm>
            <a:off x="1783135" y="5683821"/>
            <a:ext cx="147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Renal artery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60BE168-B685-4F52-A682-305311D22C4D}"/>
              </a:ext>
            </a:extLst>
          </p:cNvPr>
          <p:cNvSpPr txBox="1"/>
          <p:nvPr/>
        </p:nvSpPr>
        <p:spPr>
          <a:xfrm>
            <a:off x="3200657" y="1510014"/>
            <a:ext cx="892694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Build the world’s largest standardized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4D Flow raw data collection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Launch a challenge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 gather the most outstanding reconstruction methods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Establish an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open benchmarking system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 promote global algorithm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development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9AAFB345-229B-9960-2C1B-743FFC925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459" y="3236554"/>
            <a:ext cx="4440231" cy="229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 1: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High quality recon under high acceleration factors (</a:t>
            </a: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x–50x)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 2: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Fast recon under limited computing resources (A6000 48G)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Special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Generalizability across new sites and diseases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Special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Generalizability across different anatomical regions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577EFDB-7B6D-B367-0B17-E3362D623FD7}"/>
              </a:ext>
            </a:extLst>
          </p:cNvPr>
          <p:cNvSpPr txBox="1"/>
          <p:nvPr/>
        </p:nvSpPr>
        <p:spPr>
          <a:xfrm>
            <a:off x="7254091" y="2854476"/>
            <a:ext cx="120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Tasks: 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FF49A0E-B0BB-7622-3769-0B3A517EABB3}"/>
              </a:ext>
            </a:extLst>
          </p:cNvPr>
          <p:cNvSpPr txBox="1"/>
          <p:nvPr/>
        </p:nvSpPr>
        <p:spPr>
          <a:xfrm>
            <a:off x="3130623" y="1066745"/>
            <a:ext cx="120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Goal: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3DF0EDF-2473-12D1-0E07-695BCE2233B7}"/>
              </a:ext>
            </a:extLst>
          </p:cNvPr>
          <p:cNvGrpSpPr/>
          <p:nvPr/>
        </p:nvGrpSpPr>
        <p:grpSpPr>
          <a:xfrm>
            <a:off x="1312457" y="278209"/>
            <a:ext cx="10503667" cy="575602"/>
            <a:chOff x="1409364" y="5805522"/>
            <a:chExt cx="10217279" cy="63654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E1AD82B-3079-E196-55CB-7A0E5F1F5FAB}"/>
                </a:ext>
              </a:extLst>
            </p:cNvPr>
            <p:cNvSpPr/>
            <p:nvPr/>
          </p:nvSpPr>
          <p:spPr>
            <a:xfrm>
              <a:off x="1409364" y="5805522"/>
              <a:ext cx="10217279" cy="636546"/>
            </a:xfrm>
            <a:prstGeom prst="rect">
              <a:avLst/>
            </a:prstGeom>
            <a:solidFill>
              <a:srgbClr val="0374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BE8FF81-56F8-8D09-16FB-B0F037C710F5}"/>
                </a:ext>
              </a:extLst>
            </p:cNvPr>
            <p:cNvSpPr/>
            <p:nvPr/>
          </p:nvSpPr>
          <p:spPr>
            <a:xfrm>
              <a:off x="1409365" y="5805522"/>
              <a:ext cx="7530527" cy="636546"/>
            </a:xfrm>
            <a:prstGeom prst="rect">
              <a:avLst/>
            </a:prstGeom>
            <a:gradFill flip="none" rotWithShape="1">
              <a:gsLst>
                <a:gs pos="0">
                  <a:srgbClr val="001A7D"/>
                </a:gs>
                <a:gs pos="44000">
                  <a:srgbClr val="0029BB"/>
                </a:gs>
                <a:gs pos="100000">
                  <a:srgbClr val="E0E0E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CE13F4C-3DFE-8C13-857B-41C8CACEE95A}"/>
              </a:ext>
            </a:extLst>
          </p:cNvPr>
          <p:cNvSpPr txBox="1"/>
          <p:nvPr/>
        </p:nvSpPr>
        <p:spPr>
          <a:xfrm>
            <a:off x="1387238" y="350153"/>
            <a:ext cx="1035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CMRx4D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Flow</a:t>
            </a: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2026 </a:t>
            </a: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Challenge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Towards Clinical Adoption of 4D Flow</a:t>
            </a:r>
            <a:endParaRPr kumimoji="0" lang="e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Picture 2" descr="GE Healthcare Logo and symbol, meaning, history, PNG, brand">
            <a:extLst>
              <a:ext uri="{FF2B5EF4-FFF2-40B4-BE49-F238E27FC236}">
                <a16:creationId xmlns:a16="http://schemas.microsoft.com/office/drawing/2014/main" id="{6B8C7B43-23CC-A5E0-6D9F-97743E3CB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167" r="61668" b="17632"/>
          <a:stretch>
            <a:fillRect/>
          </a:stretch>
        </p:blipFill>
        <p:spPr bwMode="auto">
          <a:xfrm>
            <a:off x="11451443" y="7778118"/>
            <a:ext cx="579796" cy="54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EBA26A-3F49-929A-5C94-43C323F22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213" y="7827055"/>
            <a:ext cx="917368" cy="4786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85E3715-DEE6-948F-6FB2-515D21D436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r="18651" b="52228"/>
          <a:stretch/>
        </p:blipFill>
        <p:spPr>
          <a:xfrm>
            <a:off x="3489469" y="7776895"/>
            <a:ext cx="908018" cy="5789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720F52A-5ABD-F67A-7F58-40823D429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93" y="7753037"/>
            <a:ext cx="626663" cy="6266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C2C229-1F09-BF33-0FAB-7670771CA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82" y="7831652"/>
            <a:ext cx="389456" cy="4694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0FF98A-D1DC-02C3-EEFF-AC787BEA0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664" y="7831652"/>
            <a:ext cx="385175" cy="46943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E335476-9A20-D277-BDCC-8E36D66710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7565" y="7813424"/>
            <a:ext cx="496935" cy="50589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BF04E23-67CA-F645-C7F8-60679EFF0B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226" y="7815419"/>
            <a:ext cx="501901" cy="50190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5A6B0F6-C910-069C-F5D4-6B6F33D656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7901" y="7830713"/>
            <a:ext cx="480376" cy="471313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B4E3AE9E-474F-AA05-6573-2FAF25179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410" b="96386" l="2128" r="97447">
                        <a14:foregroundMark x1="33404" y1="33735" x2="47021" y2="26707"/>
                        <a14:foregroundMark x1="47021" y1="26707" x2="59149" y2="30321"/>
                        <a14:foregroundMark x1="59149" y1="30321" x2="70638" y2="38755"/>
                        <a14:foregroundMark x1="70638" y1="38755" x2="72979" y2="49197"/>
                        <a14:foregroundMark x1="72979" y1="49197" x2="70000" y2="62450"/>
                        <a14:foregroundMark x1="70000" y1="62450" x2="57447" y2="69880"/>
                        <a14:foregroundMark x1="57447" y1="69880" x2="39787" y2="69880"/>
                        <a14:foregroundMark x1="39787" y1="69880" x2="28723" y2="65863"/>
                        <a14:foregroundMark x1="28723" y1="65863" x2="17660" y2="53414"/>
                        <a14:foregroundMark x1="17660" y1="53414" x2="14681" y2="37751"/>
                        <a14:foregroundMark x1="14681" y1="37751" x2="21915" y2="26104"/>
                        <a14:foregroundMark x1="21915" y1="26104" x2="33617" y2="18876"/>
                        <a14:foregroundMark x1="33617" y1="18876" x2="53617" y2="14458"/>
                        <a14:foregroundMark x1="53617" y1="14458" x2="64681" y2="16466"/>
                        <a14:foregroundMark x1="64681" y1="16466" x2="81489" y2="25100"/>
                        <a14:foregroundMark x1="81489" y1="25100" x2="86809" y2="38755"/>
                        <a14:foregroundMark x1="86809" y1="38755" x2="87660" y2="50000"/>
                        <a14:foregroundMark x1="87660" y1="50000" x2="84043" y2="62450"/>
                        <a14:foregroundMark x1="84043" y1="62450" x2="77872" y2="71285"/>
                        <a14:foregroundMark x1="77872" y1="71285" x2="64468" y2="81727"/>
                        <a14:foregroundMark x1="64468" y1="81727" x2="50851" y2="86747"/>
                        <a14:foregroundMark x1="50851" y1="86747" x2="33617" y2="83936"/>
                        <a14:foregroundMark x1="33617" y1="83936" x2="19574" y2="67671"/>
                        <a14:foregroundMark x1="19574" y1="67671" x2="12979" y2="41767"/>
                        <a14:foregroundMark x1="12979" y1="41767" x2="15319" y2="29518"/>
                        <a14:foregroundMark x1="15319" y1="29518" x2="28723" y2="12651"/>
                        <a14:foregroundMark x1="35957" y1="11446" x2="48298" y2="6024"/>
                        <a14:foregroundMark x1="48298" y1="6024" x2="60000" y2="9237"/>
                        <a14:foregroundMark x1="60000" y1="9237" x2="88723" y2="28715"/>
                        <a14:foregroundMark x1="88723" y1="28715" x2="94681" y2="49598"/>
                        <a14:foregroundMark x1="94681" y1="49598" x2="95532" y2="64659"/>
                        <a14:foregroundMark x1="95532" y1="64659" x2="90638" y2="74900"/>
                        <a14:foregroundMark x1="90638" y1="74900" x2="56383" y2="96185"/>
                        <a14:foregroundMark x1="56383" y1="96185" x2="40638" y2="95382"/>
                        <a14:foregroundMark x1="40638" y1="95382" x2="21915" y2="86345"/>
                        <a14:foregroundMark x1="21915" y1="86345" x2="15532" y2="77510"/>
                        <a14:foregroundMark x1="15532" y1="77510" x2="7872" y2="50402"/>
                        <a14:foregroundMark x1="7872" y1="50402" x2="8085" y2="45582"/>
                        <a14:foregroundMark x1="38298" y1="7028" x2="60213" y2="4217"/>
                        <a14:foregroundMark x1="60213" y1="4217" x2="37447" y2="2811"/>
                        <a14:foregroundMark x1="37447" y1="2811" x2="35532" y2="3213"/>
                        <a14:foregroundMark x1="13191" y1="27510" x2="6809" y2="57831"/>
                        <a14:foregroundMark x1="6809" y1="57831" x2="11489" y2="67470"/>
                        <a14:foregroundMark x1="11489" y1="67470" x2="12766" y2="68876"/>
                        <a14:foregroundMark x1="2553" y1="42369" x2="4681" y2="58233"/>
                        <a14:foregroundMark x1="52766" y1="25301" x2="46809" y2="62450"/>
                        <a14:foregroundMark x1="46809" y1="62450" x2="40213" y2="73293"/>
                        <a14:foregroundMark x1="40213" y1="73293" x2="29574" y2="65060"/>
                        <a14:foregroundMark x1="29574" y1="65060" x2="27872" y2="53012"/>
                        <a14:foregroundMark x1="27872" y1="53012" x2="51489" y2="75301"/>
                        <a14:foregroundMark x1="51489" y1="75301" x2="63830" y2="73293"/>
                        <a14:foregroundMark x1="63830" y1="73293" x2="68723" y2="62048"/>
                        <a14:foregroundMark x1="68723" y1="62048" x2="65957" y2="73293"/>
                        <a14:foregroundMark x1="65957" y1="73293" x2="55957" y2="84739"/>
                        <a14:foregroundMark x1="55957" y1="84739" x2="47021" y2="90964"/>
                        <a14:foregroundMark x1="47021" y1="90964" x2="57660" y2="94779"/>
                        <a14:foregroundMark x1="57660" y1="94779" x2="81915" y2="78112"/>
                        <a14:foregroundMark x1="81915" y1="78112" x2="90426" y2="54418"/>
                        <a14:foregroundMark x1="90426" y1="54418" x2="90638" y2="48394"/>
                        <a14:foregroundMark x1="80851" y1="56024" x2="74681" y2="66867"/>
                        <a14:foregroundMark x1="74681" y1="66867" x2="64681" y2="70281"/>
                        <a14:foregroundMark x1="64681" y1="70281" x2="31277" y2="47189"/>
                        <a14:foregroundMark x1="31277" y1="47189" x2="26596" y2="58434"/>
                        <a14:foregroundMark x1="26596" y1="58434" x2="26809" y2="77711"/>
                        <a14:foregroundMark x1="26809" y1="77711" x2="34043" y2="85743"/>
                        <a14:foregroundMark x1="34043" y1="85743" x2="35745" y2="85743"/>
                        <a14:foregroundMark x1="34681" y1="92972" x2="47234" y2="96386"/>
                        <a14:foregroundMark x1="47234" y1="96386" x2="64255" y2="94177"/>
                        <a14:foregroundMark x1="19574" y1="80522" x2="22128" y2="76104"/>
                        <a14:foregroundMark x1="93830" y1="41365" x2="94043" y2="65462"/>
                        <a14:foregroundMark x1="94043" y1="65462" x2="93404" y2="66867"/>
                        <a14:foregroundMark x1="97447" y1="49598" x2="96383" y2="56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3" y="7823512"/>
            <a:ext cx="458405" cy="4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0F92194-CD70-AFCA-8AC0-D9C4364F8F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47578" y="7793248"/>
            <a:ext cx="546243" cy="54624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E6FE914-C6E0-AE1A-895B-058C059ACF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59547" y="7803287"/>
            <a:ext cx="526165" cy="526165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E2204B2-C5B4-56B1-5F2B-0E7746FAAE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3025" y="7808380"/>
            <a:ext cx="519150" cy="51597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6751D167-DA8E-220B-45AC-E55262C127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8134" y="7808380"/>
            <a:ext cx="632826" cy="51597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566CAB04-F44C-1C91-9EB1-F03F2CC527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74448" y="7759839"/>
            <a:ext cx="507404" cy="613059"/>
          </a:xfrm>
          <a:prstGeom prst="rect">
            <a:avLst/>
          </a:prstGeom>
        </p:spPr>
      </p:pic>
      <p:pic>
        <p:nvPicPr>
          <p:cNvPr id="1024" name="Picture 4" descr="Luyi Yang's Lab | Team">
            <a:extLst>
              <a:ext uri="{FF2B5EF4-FFF2-40B4-BE49-F238E27FC236}">
                <a16:creationId xmlns:a16="http://schemas.microsoft.com/office/drawing/2014/main" id="{BB4F1AE9-4A58-B81E-0B44-F36710F1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53" y="7813424"/>
            <a:ext cx="505890" cy="50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8" descr="长海医院最新logo设计图__LOGO设计_广告设计_设计图库_昵图网">
            <a:extLst>
              <a:ext uri="{FF2B5EF4-FFF2-40B4-BE49-F238E27FC236}">
                <a16:creationId xmlns:a16="http://schemas.microsoft.com/office/drawing/2014/main" id="{86B0EA56-4FE6-5314-C71E-4DB00D90A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686" y="7827817"/>
            <a:ext cx="493010" cy="4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0" descr="复旦大学附属儿童医院logo设计图__图片素材_其他_设计图库_昵图网">
            <a:extLst>
              <a:ext uri="{FF2B5EF4-FFF2-40B4-BE49-F238E27FC236}">
                <a16:creationId xmlns:a16="http://schemas.microsoft.com/office/drawing/2014/main" id="{F8A01A06-77DD-7AFB-2B18-C6F2A7E5F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422" y="7832042"/>
            <a:ext cx="483300" cy="4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ETH Zürich (Eidgenössische Technische Hochschule Zürich)">
            <a:extLst>
              <a:ext uri="{FF2B5EF4-FFF2-40B4-BE49-F238E27FC236}">
                <a16:creationId xmlns:a16="http://schemas.microsoft.com/office/drawing/2014/main" id="{004F1D12-5F80-5E7D-E854-4BB371CC0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64" b="-1777"/>
          <a:stretch>
            <a:fillRect/>
          </a:stretch>
        </p:blipFill>
        <p:spPr bwMode="auto">
          <a:xfrm>
            <a:off x="5446307" y="7832042"/>
            <a:ext cx="700992" cy="4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电脑游戏画面&#10;&#10;AI 生成的内容可能不正确。">
            <a:extLst>
              <a:ext uri="{FF2B5EF4-FFF2-40B4-BE49-F238E27FC236}">
                <a16:creationId xmlns:a16="http://schemas.microsoft.com/office/drawing/2014/main" id="{482C2CFA-D991-FDF0-5F0F-8CAD2985A6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0" y="4607370"/>
            <a:ext cx="1333643" cy="1015569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3406562-6B0C-7A18-2A74-F96D1A20B984}"/>
              </a:ext>
            </a:extLst>
          </p:cNvPr>
          <p:cNvSpPr txBox="1"/>
          <p:nvPr/>
        </p:nvSpPr>
        <p:spPr>
          <a:xfrm>
            <a:off x="250047" y="4183897"/>
            <a:ext cx="1470476" cy="346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Carotid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A742B3F-D05C-4838-3867-F23672574032}"/>
              </a:ext>
            </a:extLst>
          </p:cNvPr>
          <p:cNvSpPr txBox="1"/>
          <p:nvPr/>
        </p:nvSpPr>
        <p:spPr>
          <a:xfrm>
            <a:off x="1590878" y="2346605"/>
            <a:ext cx="1470476" cy="346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Intracranial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C74E4E-5ED9-16F8-5299-96DDB42394C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9470" y="49611"/>
            <a:ext cx="1048204" cy="84282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84232D6-DD3E-67A5-5CE0-1F78E7773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54" y="2798093"/>
            <a:ext cx="828992" cy="139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 descr="电脑游戏的屏幕&#10;&#10;AI 生成的内容可能不正确。">
            <a:extLst>
              <a:ext uri="{FF2B5EF4-FFF2-40B4-BE49-F238E27FC236}">
                <a16:creationId xmlns:a16="http://schemas.microsoft.com/office/drawing/2014/main" id="{C4DE0926-AC35-CB1D-CA3D-93661B976C2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2" t="13499" r="29050"/>
          <a:stretch/>
        </p:blipFill>
        <p:spPr>
          <a:xfrm>
            <a:off x="534264" y="932042"/>
            <a:ext cx="960768" cy="1471540"/>
          </a:xfrm>
          <a:prstGeom prst="rect">
            <a:avLst/>
          </a:prstGeom>
        </p:spPr>
      </p:pic>
      <p:pic>
        <p:nvPicPr>
          <p:cNvPr id="23" name="图片 22" descr="手机屏幕的截图&#10;&#10;AI 生成的内容可能不正确。">
            <a:extLst>
              <a:ext uri="{FF2B5EF4-FFF2-40B4-BE49-F238E27FC236}">
                <a16:creationId xmlns:a16="http://schemas.microsoft.com/office/drawing/2014/main" id="{C9DDFA91-FDAF-1B36-60B6-8061EB07453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4" t="52858" r="11437" b="2907"/>
          <a:stretch/>
        </p:blipFill>
        <p:spPr>
          <a:xfrm>
            <a:off x="1857724" y="4616268"/>
            <a:ext cx="1321298" cy="101737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99DB730-5827-14DE-FBC9-F12BE9C90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87" y="2798093"/>
            <a:ext cx="1580501" cy="141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 descr="图片包含 图示&#10;&#10;AI 生成的内容可能不正确。">
            <a:extLst>
              <a:ext uri="{FF2B5EF4-FFF2-40B4-BE49-F238E27FC236}">
                <a16:creationId xmlns:a16="http://schemas.microsoft.com/office/drawing/2014/main" id="{8041C857-7108-6736-AB59-4600874CCC7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2516" r="-315" b="-1"/>
          <a:stretch/>
        </p:blipFill>
        <p:spPr>
          <a:xfrm>
            <a:off x="1652371" y="940886"/>
            <a:ext cx="1426841" cy="14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123</Words>
  <Application>Microsoft Office PowerPoint</Application>
  <PresentationFormat>宽屏</PresentationFormat>
  <Paragraphs>23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Calibri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境 马</dc:creator>
  <cp:lastModifiedBy>境 马</cp:lastModifiedBy>
  <cp:revision>1</cp:revision>
  <dcterms:created xsi:type="dcterms:W3CDTF">2026-01-31T15:04:55Z</dcterms:created>
  <dcterms:modified xsi:type="dcterms:W3CDTF">2026-01-31T15:10:46Z</dcterms:modified>
</cp:coreProperties>
</file>